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9601200" cy="12801600" type="A3"/>
  <p:notesSz cx="9926638" cy="14355763"/>
  <p:defaultTextStyle>
    <a:defPPr>
      <a:defRPr lang="de-DE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028" y="-744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43132" y="2560320"/>
            <a:ext cx="8641080" cy="3413760"/>
          </a:xfrm>
        </p:spPr>
        <p:txBody>
          <a:bodyPr vert="horz" lIns="64008" tIns="0" rIns="64008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67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440180" y="621917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80210" y="1137920"/>
            <a:ext cx="7440930" cy="341376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67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80210" y="4681202"/>
            <a:ext cx="7440930" cy="2818129"/>
          </a:xfrm>
        </p:spPr>
        <p:txBody>
          <a:bodyPr anchor="t"/>
          <a:lstStyle>
            <a:lvl1pPr marL="102413" indent="0" algn="l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21040" y="11977796"/>
            <a:ext cx="800100" cy="681566"/>
          </a:xfrm>
        </p:spPr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060" y="509694"/>
            <a:ext cx="8641080" cy="21336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0061" y="2865545"/>
            <a:ext cx="4242197" cy="1401656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877278" y="2865545"/>
            <a:ext cx="4243863" cy="1401656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80061" y="4409442"/>
            <a:ext cx="4242197" cy="702606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77278" y="4409442"/>
            <a:ext cx="4243863" cy="702606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31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80061" y="2844802"/>
            <a:ext cx="3158729" cy="8590704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3100"/>
            </a:lvl3pPr>
            <a:lvl4pPr>
              <a:defRPr sz="2800"/>
            </a:lvl4pPr>
            <a:lvl5pPr>
              <a:defRPr sz="25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0240" y="1137920"/>
            <a:ext cx="5760720" cy="974938"/>
          </a:xfrm>
        </p:spPr>
        <p:txBody>
          <a:bodyPr lIns="64008" rIns="64008" bIns="0" anchor="b">
            <a:sp3d prstMaterial="softEdge"/>
          </a:bodyPr>
          <a:lstStyle>
            <a:lvl1pPr algn="ctr">
              <a:buNone/>
              <a:defRPr sz="28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20240" y="3419686"/>
            <a:ext cx="5760720" cy="739648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4500"/>
            </a:lvl1pPr>
          </a:lstStyle>
          <a:p>
            <a:pPr marL="0" algn="l" rtl="0" eaLnBrk="1" latinLnBrk="0" hangingPunct="1"/>
            <a:r>
              <a:rPr kumimoji="0" lang="de-DE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20240" y="2178003"/>
            <a:ext cx="5760720" cy="989990"/>
          </a:xfrm>
        </p:spPr>
        <p:txBody>
          <a:bodyPr lIns="64008" tIns="64008" rIns="64008" anchor="t"/>
          <a:lstStyle>
            <a:lvl1pPr marL="0" indent="0" algn="ctr"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80060" y="2987040"/>
            <a:ext cx="8641080" cy="8790432"/>
          </a:xfrm>
          <a:prstGeom prst="rect">
            <a:avLst/>
          </a:prstGeom>
        </p:spPr>
        <p:txBody>
          <a:bodyPr vert="horz" lIns="128016" tIns="64008" rIns="128016" bIns="64008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80060" y="11977796"/>
            <a:ext cx="2240280" cy="681566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C872A7-AC85-48D0-BA9A-D59D7068AD51}" type="datetimeFigureOut">
              <a:rPr lang="de-DE" smtClean="0"/>
              <a:pPr/>
              <a:t>23.04.2013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280410" y="11977796"/>
            <a:ext cx="3040380" cy="681566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ct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8321040" y="11977796"/>
            <a:ext cx="800100" cy="681566"/>
          </a:xfrm>
          <a:prstGeom prst="rect">
            <a:avLst/>
          </a:prstGeom>
        </p:spPr>
        <p:txBody>
          <a:bodyPr vert="horz" lIns="0" tIns="64008" rIns="0" bIns="64008" anchor="b"/>
          <a:lstStyle>
            <a:lvl1pPr algn="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E7E3B1A-52E0-4485-85E2-857CF0D8F19B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57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768096" indent="-576072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1216152" indent="-396850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587398" indent="-32004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1894637" indent="-256032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63470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470709" indent="-256032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752344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33979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315614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 r="-9236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103 Bäckerinnung_Logo NEU.jpg"/>
          <p:cNvPicPr>
            <a:picLocks noChangeAspect="1"/>
          </p:cNvPicPr>
          <p:nvPr/>
        </p:nvPicPr>
        <p:blipFill>
          <a:blip r:embed="rId3" cstate="print"/>
          <a:srcRect l="-7257" t="10264" r="-8854" b="17889"/>
          <a:stretch>
            <a:fillRect/>
          </a:stretch>
        </p:blipFill>
        <p:spPr>
          <a:xfrm rot="21235029">
            <a:off x="1992288" y="640160"/>
            <a:ext cx="5431459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969776" y="3160440"/>
            <a:ext cx="7460029" cy="8562344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endParaRPr lang="de-DE" sz="16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r>
              <a:rPr lang="de-DE" sz="8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Brotprüfung </a:t>
            </a:r>
          </a:p>
          <a:p>
            <a:pPr algn="ctr"/>
            <a:r>
              <a:rPr lang="de-DE" sz="2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nach DLG-Richtlinien</a:t>
            </a:r>
          </a:p>
          <a:p>
            <a:pPr algn="ctr"/>
            <a:endParaRPr lang="de-DE" sz="2800" b="1" dirty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r>
              <a:rPr lang="de-DE" sz="5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Donnerstag, 2. Mai </a:t>
            </a:r>
            <a:r>
              <a:rPr lang="de-DE" sz="5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2013</a:t>
            </a:r>
            <a:endParaRPr lang="de-DE" sz="50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r>
              <a:rPr lang="de-DE" sz="2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12.00 - 16.00 </a:t>
            </a:r>
            <a:r>
              <a:rPr lang="de-DE" sz="2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Uhr</a:t>
            </a:r>
          </a:p>
          <a:p>
            <a:pPr algn="ctr"/>
            <a:r>
              <a:rPr lang="de-DE" sz="5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Freitag, 3. </a:t>
            </a:r>
            <a:r>
              <a:rPr lang="de-DE" sz="5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Mai 2013</a:t>
            </a:r>
          </a:p>
          <a:p>
            <a:pPr algn="ctr"/>
            <a:r>
              <a:rPr lang="de-DE" sz="2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9.00 </a:t>
            </a:r>
            <a:r>
              <a:rPr lang="de-DE" sz="2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- 16.00 Uhr</a:t>
            </a:r>
          </a:p>
          <a:p>
            <a:pPr algn="ctr"/>
            <a:endParaRPr lang="de-DE" sz="50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endParaRPr lang="de-DE" sz="50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endParaRPr lang="de-DE" sz="50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endParaRPr lang="de-DE" sz="50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r>
              <a:rPr lang="de-DE" sz="4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hier  in unserer Geschäftsstelle</a:t>
            </a:r>
            <a:endParaRPr lang="de-DE" sz="4000" dirty="0">
              <a:solidFill>
                <a:srgbClr val="993300"/>
              </a:solidFill>
              <a:latin typeface="Bradley Hand ITC" pitchFamily="66" charset="0"/>
            </a:endParaRPr>
          </a:p>
        </p:txBody>
      </p:sp>
      <p:pic>
        <p:nvPicPr>
          <p:cNvPr id="11" name="Grafik 10" descr="F:\01 Buero\101 Innungen Mittelrhein\03 Bäcker\04 Öffentlichkeitsarbeit\Brotprüfung 2011\IMG_06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31647">
            <a:off x="2025072" y="8484916"/>
            <a:ext cx="4805853" cy="202088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  <a:softEdge rad="63500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nke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nank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27</Words>
  <Application>Microsoft Office PowerPoint</Application>
  <PresentationFormat>A3 Papier (297x420 mm)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Ananke</vt:lpstr>
      <vt:lpstr>Folie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KHS</dc:creator>
  <cp:lastModifiedBy>Wölbert</cp:lastModifiedBy>
  <cp:revision>51</cp:revision>
  <dcterms:created xsi:type="dcterms:W3CDTF">2010-10-12T05:53:31Z</dcterms:created>
  <dcterms:modified xsi:type="dcterms:W3CDTF">2013-04-23T06:04:29Z</dcterms:modified>
</cp:coreProperties>
</file>